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cfb8118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2cfb8118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2cfb810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2cfb810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2cfb810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2cfb810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2cfb810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2cfb810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2cfb811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2cfb811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2cfb811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2cfb811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2cfb8118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2cfb8118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2cfb810b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2cfb810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2cfb8118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2cfb8118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40975"/>
            <a:ext cx="8520600" cy="16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HW#7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3-Layered Model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Jacob &amp; Vivek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2nd April 2020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Well Pumping Rate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Pumping = 200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7825"/>
            <a:ext cx="3059361" cy="29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461" y="1995475"/>
            <a:ext cx="4350235" cy="29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431725"/>
            <a:ext cx="4103700" cy="3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Larger capture zone for 3-layered model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 initializing? “Layercelldivision” = ?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Smaller capture in Self-Check solution?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Kxy = 0.001</a:t>
            </a:r>
            <a:endParaRPr sz="18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150" y="1017725"/>
            <a:ext cx="3941424" cy="37863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Check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Set-up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57203"/>
            <a:ext cx="4457700" cy="152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3875"/>
            <a:ext cx="4457700" cy="310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0200" y="3535790"/>
            <a:ext cx="5372101" cy="2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reclaimed water being captured?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3806" r="7885" t="0"/>
          <a:stretch/>
        </p:blipFill>
        <p:spPr>
          <a:xfrm>
            <a:off x="311700" y="1502475"/>
            <a:ext cx="4088225" cy="311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5141" r="0" t="0"/>
          <a:stretch/>
        </p:blipFill>
        <p:spPr>
          <a:xfrm>
            <a:off x="4399925" y="1463650"/>
            <a:ext cx="4288625" cy="33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369750" y="1068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Heads in the top layer					      	 Heads in the middle layer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reclaimed water being captured?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75" y="1017725"/>
            <a:ext cx="78090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transect at the well row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413" y="1017725"/>
            <a:ext cx="557316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Particle Tracking for Reclaimed Water</a:t>
            </a:r>
            <a:r>
              <a:rPr lang="en"/>
              <a:t>?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0" y="1017725"/>
            <a:ext cx="4125775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875" y="1017725"/>
            <a:ext cx="4082100" cy="40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</a:t>
            </a:r>
            <a:r>
              <a:rPr lang="en"/>
              <a:t>Well Position scenario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Wellloc = (3000,1) :Even when y = 1; 1 particle is still being capture by well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925325"/>
            <a:ext cx="3179770" cy="31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701" y="2088425"/>
            <a:ext cx="4251700" cy="29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</a:t>
            </a:r>
            <a:r>
              <a:rPr lang="en"/>
              <a:t>Hydraulic Conductivity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 (midlayer)= 0.000001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1712800"/>
            <a:ext cx="3199583" cy="304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508" y="1932525"/>
            <a:ext cx="4213367" cy="30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